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3300"/>
    <a:srgbClr val="99CCFF"/>
    <a:srgbClr val="CC00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3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15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7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63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9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2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4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9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5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7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E274-7BF6-44CC-AF1B-26263F49BDA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5739B3-5685-40D4-90B3-F7B258006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262" y="421081"/>
            <a:ext cx="1183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Footlight MT Light" panose="0204060206030A020304" pitchFamily="18" charset="0"/>
              </a:rPr>
              <a:t>ARMY PUBLIC SCHOOL, PATIALA</a:t>
            </a:r>
            <a:endParaRPr lang="en-US" sz="5400" b="1" u="sng" dirty="0"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656589" y="5718081"/>
            <a:ext cx="720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Footlight MT Light" panose="0204060206030A020304" pitchFamily="18" charset="0"/>
              </a:rPr>
              <a:t>Co- Curricular Activities (Session 2022-23)</a:t>
            </a:r>
            <a:endParaRPr lang="en-US" sz="2800" u="sng" dirty="0">
              <a:latin typeface="Footlight MT Light" panose="0204060206030A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545" y="1474548"/>
            <a:ext cx="7793671" cy="4113396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02" y="1604686"/>
            <a:ext cx="2545533" cy="385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4" y="1604685"/>
            <a:ext cx="4958367" cy="385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0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166" y="0"/>
            <a:ext cx="92801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December</a:t>
            </a:r>
          </a:p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Theme- MATHEMATICS </a:t>
            </a:r>
          </a:p>
          <a:p>
            <a:pPr algn="ctr"/>
            <a:r>
              <a:rPr lang="en-US" sz="36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“</a:t>
            </a:r>
            <a:r>
              <a:rPr lang="en-US" sz="3600" b="1" dirty="0" smtClean="0">
                <a:ln w="0"/>
                <a:solidFill>
                  <a:srgbClr val="C00000"/>
                </a:solidFill>
                <a:latin typeface="Gabriola" panose="04040605051002020D02" pitchFamily="82" charset="0"/>
              </a:rPr>
              <a:t>The Only way to LEARN Mathematics is to DO Mathematics</a:t>
            </a:r>
            <a:r>
              <a:rPr lang="en-US" sz="36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”</a:t>
            </a:r>
            <a:endParaRPr lang="en-US" sz="3600" b="1" dirty="0">
              <a:ln w="0"/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44326"/>
              </p:ext>
            </p:extLst>
          </p:nvPr>
        </p:nvGraphicFramePr>
        <p:xfrm>
          <a:off x="5169235" y="2478207"/>
          <a:ext cx="5597931" cy="38404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61261"/>
                <a:gridCol w="3103789"/>
                <a:gridCol w="1332881"/>
              </a:tblGrid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 Wizard(quiz)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VI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-IX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2.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Indian Armed Forces Flag Day –Slogan Writing Competition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IX 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3.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Flower Arrangement Competition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Debate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20" name="Picture 4" descr="Free Printable Floral 2022 Calendar - World of Printab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5139" r="5280" b="10070"/>
          <a:stretch/>
        </p:blipFill>
        <p:spPr bwMode="auto">
          <a:xfrm>
            <a:off x="609600" y="2175837"/>
            <a:ext cx="3859190" cy="4288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4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l="-33000" t="-15000" r="-7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752" y="0"/>
            <a:ext cx="854112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January</a:t>
            </a:r>
          </a:p>
          <a:p>
            <a:pPr algn="ctr"/>
            <a:r>
              <a:rPr lang="en-US" sz="32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Republic Day</a:t>
            </a:r>
          </a:p>
          <a:p>
            <a:pPr algn="ctr"/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200" dirty="0" smtClean="0">
                <a:ln w="0"/>
                <a:solidFill>
                  <a:srgbClr val="000066"/>
                </a:solidFill>
                <a:latin typeface="Gabriola" panose="04040605051002020D02" pitchFamily="82" charset="0"/>
              </a:rPr>
              <a:t>Be the change you want to see in the world- Mahatma Gandhi 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6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14057"/>
              </p:ext>
            </p:extLst>
          </p:nvPr>
        </p:nvGraphicFramePr>
        <p:xfrm>
          <a:off x="308118" y="2582215"/>
          <a:ext cx="5260169" cy="33829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49070"/>
                <a:gridCol w="3051039"/>
                <a:gridCol w="1160060"/>
              </a:tblGrid>
              <a:tr h="662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Name of the Activity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293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66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en-GB" sz="2400" dirty="0">
                        <a:solidFill>
                          <a:srgbClr val="000066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Republic Day QUIZ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VIII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66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en-GB" sz="2400" dirty="0">
                        <a:solidFill>
                          <a:srgbClr val="000066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Republic Day – Painting Competition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1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66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en-GB" sz="2400" dirty="0">
                        <a:solidFill>
                          <a:srgbClr val="000066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Republic Day-</a:t>
                      </a:r>
                      <a:r>
                        <a:rPr lang="en-US" sz="2400" baseline="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 Musical Items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137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000066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en-GB" sz="2400" i="1" dirty="0">
                        <a:solidFill>
                          <a:srgbClr val="000066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2400" baseline="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Extempore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240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8" name="Picture 4" descr="Download Printable January 2023 Calenda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 rot="507433">
            <a:off x="6968549" y="3201774"/>
            <a:ext cx="5007572" cy="3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WES Result 2022: AWES APS OST result 2022 to be released on March 1 at  awesindi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r="26433"/>
          <a:stretch/>
        </p:blipFill>
        <p:spPr bwMode="auto">
          <a:xfrm>
            <a:off x="4276889" y="1309816"/>
            <a:ext cx="3804430" cy="40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6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68242" y="-44232"/>
            <a:ext cx="459452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April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Nature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600" dirty="0" smtClean="0">
                <a:ln w="0"/>
                <a:latin typeface="Gabriola" panose="04040605051002020D02" pitchFamily="82" charset="0"/>
              </a:rPr>
              <a:t>The Earth laughs in flowers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01627"/>
              </p:ext>
            </p:extLst>
          </p:nvPr>
        </p:nvGraphicFramePr>
        <p:xfrm>
          <a:off x="411175" y="179411"/>
          <a:ext cx="5267048" cy="65307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781472"/>
                <a:gridCol w="3662616"/>
                <a:gridCol w="822960"/>
              </a:tblGrid>
              <a:tr h="538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19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9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Hindi Calligraphy Competition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Health Day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Awareness campaign for pollution free environment</a:t>
                      </a: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</a:rPr>
                        <a:t>: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Pledge (Nature)</a:t>
                      </a: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Globe Making Competition</a:t>
                      </a: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Plant a Sapling on the occasion of earth day</a:t>
                      </a: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</a:rPr>
                        <a:t>Assembly</a:t>
                      </a:r>
                      <a:r>
                        <a:rPr lang="en-US" sz="2000" baseline="0" dirty="0" smtClean="0">
                          <a:effectLst/>
                          <a:latin typeface="Monotype Corsiva" panose="03010101010201010101" pitchFamily="66" charset="0"/>
                        </a:rPr>
                        <a:t> Presentation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VI –IX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effectLst/>
                          <a:latin typeface="Monotype Corsiva" panose="03010101010201010101" pitchFamily="66" charset="0"/>
                        </a:rPr>
                        <a:t>AWES RAISING DAY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effectLst/>
                          <a:latin typeface="Monotype Corsiva" panose="03010101010201010101" pitchFamily="66" charset="0"/>
                        </a:rPr>
                        <a:t>Musical  </a:t>
                      </a:r>
                      <a:r>
                        <a:rPr lang="en-GB" sz="2000" dirty="0" smtClean="0">
                          <a:effectLst/>
                          <a:latin typeface="Monotype Corsiva" panose="03010101010201010101" pitchFamily="66" charset="0"/>
                        </a:rPr>
                        <a:t>Tribute to AWES</a:t>
                      </a:r>
                      <a:r>
                        <a:rPr lang="en-GB" sz="2000" baseline="0" dirty="0" smtClean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Monotype Corsiva" panose="03010101010201010101" pitchFamily="66" charset="0"/>
                        </a:rPr>
                        <a:t>A Tribute to AWES-</a:t>
                      </a:r>
                      <a:r>
                        <a:rPr lang="en-GB" sz="2000" baseline="0" dirty="0" smtClean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Monotype Corsiva" panose="03010101010201010101" pitchFamily="66" charset="0"/>
                        </a:rPr>
                        <a:t>Painting </a:t>
                      </a:r>
                      <a:r>
                        <a:rPr lang="en-GB" sz="2000" dirty="0" smtClean="0">
                          <a:effectLst/>
                          <a:latin typeface="Monotype Corsiva" panose="03010101010201010101" pitchFamily="66" charset="0"/>
                        </a:rPr>
                        <a:t>Competition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Monotype Corsiva" panose="03010101010201010101" pitchFamily="66" charset="0"/>
                        </a:rPr>
                        <a:t>A Tribute to AWES-  Declamation Competition</a:t>
                      </a: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38" name="Picture 14" descr="https://i.pinimg.com/564x/73/25/db/7325dbca83fe17b535b848d4a9ac0a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 t="24317" r="4090" b="8871"/>
          <a:stretch/>
        </p:blipFill>
        <p:spPr bwMode="auto">
          <a:xfrm>
            <a:off x="7068242" y="1869141"/>
            <a:ext cx="4388652" cy="463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77631"/>
              </p:ext>
            </p:extLst>
          </p:nvPr>
        </p:nvGraphicFramePr>
        <p:xfrm>
          <a:off x="5693966" y="1756917"/>
          <a:ext cx="5678079" cy="506185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76075"/>
                <a:gridCol w="3730026"/>
                <a:gridCol w="1171978"/>
              </a:tblGrid>
              <a:tr h="44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Papyrus" panose="03070502060502030205" pitchFamily="66" charset="0"/>
                        </a:rPr>
                        <a:t>Name of the Activity</a:t>
                      </a:r>
                      <a:endParaRPr lang="en-US" sz="19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9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English Calligraphy Competition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Collage Making Competition-Labour Day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Making Thank You Card for any ‘one’ community Helper-Labour Day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IX</a:t>
                      </a: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n-US" sz="185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Hand Hygiene Day Celebration – Teacher’s Talk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aseline="0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Hygiene Campaign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VI-IX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Card Making-Mother’s Day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6.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Photo Frame Making Competition- Mother’s Day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Hindi Poetry Recitation- Mother’s Day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08386" y="-74610"/>
            <a:ext cx="93153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May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Mother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The loveliest Masterpiece of the Heart of God is the Heart of a Mother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2056" name="Picture 8" descr="Free Printable Floral 2022 Calendar - World of Printab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6807" r="2384" b="6247"/>
          <a:stretch/>
        </p:blipFill>
        <p:spPr bwMode="auto">
          <a:xfrm rot="21295722">
            <a:off x="450693" y="1917258"/>
            <a:ext cx="4003182" cy="46239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82080"/>
              </p:ext>
            </p:extLst>
          </p:nvPr>
        </p:nvGraphicFramePr>
        <p:xfrm>
          <a:off x="284964" y="706424"/>
          <a:ext cx="5162058" cy="55946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22535"/>
                <a:gridCol w="3334871"/>
                <a:gridCol w="1004652"/>
              </a:tblGrid>
              <a:tr h="621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00"/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00" dirty="0">
                        <a:solidFill>
                          <a:srgbClr val="0033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Papyrus" panose="03070502060502030205" pitchFamily="66" charset="0"/>
                        </a:rPr>
                        <a:t> Activity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Nature Photography Competition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Teacher’s</a:t>
                      </a:r>
                      <a:r>
                        <a:rPr lang="en-US" sz="1850" baseline="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 Talk (World Environment Day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Environment related projects (Recycling; Making homemade bird feeder; Composting)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Poster Making Competition- Environment Day 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Display of Yoga Asanas by Students- Yoga Day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7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Making Competition(Yoga Day)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330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1850" dirty="0">
                        <a:solidFill>
                          <a:srgbClr val="00330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94489" y="-109184"/>
            <a:ext cx="59105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June</a:t>
            </a:r>
          </a:p>
          <a:p>
            <a:pPr algn="ctr"/>
            <a:r>
              <a:rPr lang="en-US" sz="2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Environment</a:t>
            </a:r>
          </a:p>
          <a:p>
            <a:pPr algn="ctr"/>
            <a:r>
              <a:rPr lang="en-US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200" dirty="0" smtClean="0">
                <a:ln w="0"/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Nature is not a place to Visit.. It is a Home</a:t>
            </a:r>
            <a:r>
              <a:rPr lang="en-US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3076" name="Picture 4" descr="Free Floral 2022 Calendar - World of Printab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144" r="2371" b="9945"/>
          <a:stretch/>
        </p:blipFill>
        <p:spPr bwMode="auto">
          <a:xfrm>
            <a:off x="7518247" y="2272553"/>
            <a:ext cx="4213157" cy="4262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1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4939"/>
              </p:ext>
            </p:extLst>
          </p:nvPr>
        </p:nvGraphicFramePr>
        <p:xfrm>
          <a:off x="6487009" y="2208158"/>
          <a:ext cx="5416859" cy="433348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44858"/>
                <a:gridCol w="3496236"/>
                <a:gridCol w="1075765"/>
              </a:tblGrid>
              <a:tr h="37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Hindi Calligraphy Competition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Slogan Writing- World Population Day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Solo</a:t>
                      </a:r>
                      <a:r>
                        <a:rPr lang="en-US" sz="185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 Instrumental</a:t>
                      </a: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 Competition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Solo Song Competition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VI-VII</a:t>
                      </a:r>
                      <a:endParaRPr lang="en-US" sz="185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Quiz- Kargil War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English </a:t>
                      </a:r>
                      <a:r>
                        <a:rPr lang="en-US" sz="18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Debate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IX</a:t>
                      </a:r>
                      <a:endParaRPr lang="en-US" sz="185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6.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World Conservation Day-Best out of Waste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IX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7.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Non- Gas Cooking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41387" y="0"/>
            <a:ext cx="583262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July</a:t>
            </a:r>
          </a:p>
          <a:p>
            <a:pPr algn="ctr"/>
            <a:r>
              <a:rPr lang="en-US" sz="32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Kargil Vijay Diwas</a:t>
            </a:r>
          </a:p>
          <a:p>
            <a:pPr algn="ctr"/>
            <a:r>
              <a:rPr lang="en-US" sz="36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600" dirty="0" smtClean="0">
                <a:ln w="0"/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Kargil- A story of Pain and Pride</a:t>
            </a:r>
            <a:r>
              <a:rPr lang="en-US" sz="36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6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4106" name="Picture 10" descr="https://i.pinimg.com/564x/b6/33/fb/b633fbe07ff16faa3dfde36ba9b22f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7468"/>
          <a:stretch/>
        </p:blipFill>
        <p:spPr bwMode="auto">
          <a:xfrm>
            <a:off x="927849" y="2353234"/>
            <a:ext cx="3267634" cy="3829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8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85216"/>
              </p:ext>
            </p:extLst>
          </p:nvPr>
        </p:nvGraphicFramePr>
        <p:xfrm>
          <a:off x="519923" y="2099256"/>
          <a:ext cx="5092068" cy="463121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00468"/>
                <a:gridCol w="3286207"/>
                <a:gridCol w="1005393"/>
              </a:tblGrid>
              <a:tr h="159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7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7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Paper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Craft Competition- (Independence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 Day)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Skit (Independence struggle)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Rakhi Making Competition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Veer Gatha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Competition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Instrumental music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6.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Science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Quiz competition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IX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7.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English Spell bee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8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8.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Painting competition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9.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Video-Awareness Campaign - National Sports Day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XI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3818" y="-72628"/>
            <a:ext cx="105270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August</a:t>
            </a:r>
          </a:p>
          <a:p>
            <a:pPr algn="ctr"/>
            <a:r>
              <a:rPr lang="en-US" sz="28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Theme- Azadi Ka Amrit Mahotsav</a:t>
            </a:r>
          </a:p>
          <a:p>
            <a:pPr algn="ctr"/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“</a:t>
            </a:r>
            <a:r>
              <a:rPr lang="en-US" sz="3000" dirty="0" smtClean="0">
                <a:ln w="0"/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At the stroke of the midnight hour, when the world sleeps, India will awake to life and freedom- Pandit Jawaharlal Nehru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”</a:t>
            </a:r>
            <a:endParaRPr lang="en-US" sz="3200" b="1" dirty="0">
              <a:ln w="0"/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5126" name="Picture 6" descr="Free Floral 2022 Calendar - World of Printab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9999"/>
          <a:stretch/>
        </p:blipFill>
        <p:spPr bwMode="auto">
          <a:xfrm>
            <a:off x="7708768" y="1425388"/>
            <a:ext cx="4120100" cy="523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17490"/>
              </p:ext>
            </p:extLst>
          </p:nvPr>
        </p:nvGraphicFramePr>
        <p:xfrm>
          <a:off x="573504" y="1775088"/>
          <a:ext cx="5415172" cy="50634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868929"/>
                <a:gridCol w="3490175"/>
                <a:gridCol w="1056068"/>
              </a:tblGrid>
              <a:tr h="16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18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00" dirty="0"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Teacher’s Day- 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Card</a:t>
                      </a:r>
                      <a:r>
                        <a:rPr lang="en-US" sz="1850" baseline="0" dirty="0" smtClean="0">
                          <a:effectLst/>
                          <a:latin typeface="Monotype Corsiva" panose="03010101010201010101" pitchFamily="66" charset="0"/>
                        </a:rPr>
                        <a:t> Making Competition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IX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Speech- Importance of Teachers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XI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Skit (Teacher’s Day)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Hindi Diwas- </a:t>
                      </a:r>
                      <a:r>
                        <a:rPr lang="en-GB" sz="1850" dirty="0">
                          <a:effectLst/>
                          <a:latin typeface="Monotype Corsiva" panose="03010101010201010101" pitchFamily="66" charset="0"/>
                        </a:rPr>
                        <a:t>Teacher’s Talk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Hindi Diwas- Doha Recitation 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VI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6.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Hindi Diwas -Kavi 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Samelan/ </a:t>
                      </a:r>
                      <a:r>
                        <a:rPr lang="en-US" sz="1850" dirty="0" err="1" smtClean="0">
                          <a:effectLst/>
                          <a:latin typeface="Monotype Corsiva" panose="03010101010201010101" pitchFamily="66" charset="0"/>
                        </a:rPr>
                        <a:t>Kavita</a:t>
                      </a:r>
                      <a:r>
                        <a:rPr lang="en-US" sz="1850" baseline="0" dirty="0" smtClean="0">
                          <a:effectLst/>
                          <a:latin typeface="Monotype Corsiva" panose="03010101010201010101" pitchFamily="66" charset="0"/>
                        </a:rPr>
                        <a:t> Gayan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7.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Hindi Diwas -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Slogan</a:t>
                      </a:r>
                      <a:r>
                        <a:rPr lang="en-US" sz="1850" baseline="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Writing Competition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IX-X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8.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Hindi Diwas- Debate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en-US" sz="1850" dirty="0" smtClean="0"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39314" y="-90152"/>
            <a:ext cx="92448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September</a:t>
            </a:r>
          </a:p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Theme- Hindi Diwas</a:t>
            </a:r>
          </a:p>
          <a:p>
            <a:pPr algn="ctr"/>
            <a:r>
              <a:rPr lang="en-US" sz="36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“</a:t>
            </a:r>
            <a:r>
              <a:rPr lang="en-US" sz="3200" dirty="0">
                <a:ln w="0"/>
                <a:solidFill>
                  <a:srgbClr val="C00000"/>
                </a:solidFill>
                <a:latin typeface="Gabriola" panose="04040605051002020D02" pitchFamily="82" charset="0"/>
              </a:rPr>
              <a:t>M</a:t>
            </a:r>
            <a:r>
              <a:rPr lang="en-US" sz="3200" dirty="0" smtClean="0">
                <a:ln w="0"/>
                <a:solidFill>
                  <a:srgbClr val="C00000"/>
                </a:solidFill>
                <a:latin typeface="Gabriola" panose="04040605051002020D02" pitchFamily="82" charset="0"/>
              </a:rPr>
              <a:t>ann Ki Bhasha, Prem Ki Bhasha.. Hindi Hai Bharat Jan Ki Bhasha</a:t>
            </a:r>
            <a:r>
              <a:rPr lang="en-US" sz="3600" b="1" dirty="0" smtClean="0">
                <a:ln w="0"/>
                <a:solidFill>
                  <a:srgbClr val="C00000"/>
                </a:solidFill>
                <a:latin typeface="Bodoni MT Black" panose="02070A03080606020203" pitchFamily="18" charset="0"/>
              </a:rPr>
              <a:t>”</a:t>
            </a:r>
            <a:endParaRPr lang="en-US" sz="3600" b="1" dirty="0">
              <a:ln w="0"/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6148" name="Picture 4" descr="Monthly Calendar 2022 Printable - World of Printab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b="7936"/>
          <a:stretch/>
        </p:blipFill>
        <p:spPr bwMode="auto">
          <a:xfrm>
            <a:off x="7244501" y="1725730"/>
            <a:ext cx="4586246" cy="468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05328"/>
              </p:ext>
            </p:extLst>
          </p:nvPr>
        </p:nvGraphicFramePr>
        <p:xfrm>
          <a:off x="1151116" y="2080928"/>
          <a:ext cx="4893695" cy="40123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80714"/>
                <a:gridCol w="3052293"/>
                <a:gridCol w="1060688"/>
              </a:tblGrid>
              <a:tr h="392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Activity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4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Gandhi Jayanti- </a:t>
                      </a: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Poster making competition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Gandhi Jayanti- English Debate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International </a:t>
                      </a: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Girl </a:t>
                      </a: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child </a:t>
                      </a: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day (Hindi Declamation)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2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5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Rashtriya Ekta Diwas- Pledge 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2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6.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Rashtriya Ekta Diwas Skit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4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7.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Rashtriya Ekta Diwas </a:t>
                      </a: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English Declamation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dirty="0" smtClean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r>
                        <a:rPr lang="en-US" sz="1850" dirty="0">
                          <a:solidFill>
                            <a:srgbClr val="000066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850" dirty="0">
                        <a:solidFill>
                          <a:srgbClr val="000066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89307" y="0"/>
            <a:ext cx="645837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October</a:t>
            </a:r>
          </a:p>
          <a:p>
            <a:pPr algn="ctr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Theme- Rashtriya Ekta Diwas</a:t>
            </a:r>
          </a:p>
          <a:p>
            <a:pPr algn="ctr"/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“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Ek Bharat,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Shreshth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Bharat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”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1026" name="Picture 2" descr="October 2022 Calendar Pink Theme, October, Calendar, 2022 PNG Transparent  Clipart Image and PSD Fi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437">
            <a:off x="7397420" y="2140955"/>
            <a:ext cx="4300515" cy="42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1145676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CC0000"/>
                </a:solidFill>
                <a:latin typeface="Bodoni MT Black" panose="02070A03080606020203" pitchFamily="18" charset="0"/>
              </a:rPr>
              <a:t>November</a:t>
            </a:r>
          </a:p>
          <a:p>
            <a:pPr algn="ctr"/>
            <a:r>
              <a:rPr lang="en-US" sz="3200" dirty="0" smtClean="0">
                <a:ln w="0"/>
                <a:solidFill>
                  <a:srgbClr val="CC0000"/>
                </a:solidFill>
                <a:latin typeface="Bodoni MT Black" panose="02070A03080606020203" pitchFamily="18" charset="0"/>
              </a:rPr>
              <a:t>Theme- Children: Spreading Joy Everywhere</a:t>
            </a:r>
          </a:p>
          <a:p>
            <a:pPr algn="ctr"/>
            <a:r>
              <a:rPr lang="en-US" sz="3600" b="1" dirty="0" smtClean="0">
                <a:ln w="0"/>
                <a:solidFill>
                  <a:srgbClr val="CC0000"/>
                </a:solidFill>
                <a:latin typeface="Bodoni MT Black" panose="02070A03080606020203" pitchFamily="18" charset="0"/>
              </a:rPr>
              <a:t>“</a:t>
            </a:r>
            <a:r>
              <a:rPr lang="en-US" sz="3200" dirty="0" smtClean="0">
                <a:ln w="0"/>
                <a:solidFill>
                  <a:srgbClr val="C00000"/>
                </a:solidFill>
                <a:latin typeface="Gabriola" panose="04040605051002020D02" pitchFamily="82" charset="0"/>
              </a:rPr>
              <a:t>Every child is a Different kind of flower and Together they make this world a Beautiful Garden</a:t>
            </a:r>
            <a:r>
              <a:rPr lang="en-US" sz="3600" b="1" dirty="0" smtClean="0">
                <a:ln w="0"/>
                <a:solidFill>
                  <a:srgbClr val="CC0000"/>
                </a:solidFill>
                <a:latin typeface="Bodoni MT Black" panose="02070A03080606020203" pitchFamily="18" charset="0"/>
              </a:rPr>
              <a:t>”</a:t>
            </a:r>
            <a:endParaRPr lang="en-US" sz="3600" b="1" dirty="0">
              <a:ln w="0"/>
              <a:solidFill>
                <a:srgbClr val="CC0000"/>
              </a:solidFill>
              <a:latin typeface="Bodoni MT Black" panose="02070A030806060202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35452"/>
              </p:ext>
            </p:extLst>
          </p:nvPr>
        </p:nvGraphicFramePr>
        <p:xfrm>
          <a:off x="400734" y="2369880"/>
          <a:ext cx="4794250" cy="442956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40309"/>
                <a:gridCol w="2985566"/>
                <a:gridCol w="968375"/>
              </a:tblGrid>
              <a:tr h="459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 smtClean="0">
                          <a:solidFill>
                            <a:schemeClr val="accent5"/>
                          </a:solidFill>
                          <a:effectLst/>
                          <a:latin typeface="Papyrus" panose="03070502060502030205" pitchFamily="66" charset="0"/>
                        </a:rPr>
                        <a:t>S.No</a:t>
                      </a:r>
                      <a:endParaRPr lang="en-US" sz="1850" b="1" dirty="0">
                        <a:solidFill>
                          <a:schemeClr val="accent5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 smtClean="0">
                          <a:solidFill>
                            <a:schemeClr val="accent5"/>
                          </a:solidFill>
                          <a:effectLst/>
                          <a:latin typeface="Papyrus" panose="03070502060502030205" pitchFamily="66" charset="0"/>
                        </a:rPr>
                        <a:t> Activity</a:t>
                      </a:r>
                      <a:endParaRPr lang="en-US" sz="1850" b="1" dirty="0">
                        <a:solidFill>
                          <a:schemeClr val="accent5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 smtClean="0">
                          <a:solidFill>
                            <a:schemeClr val="accent5"/>
                          </a:solidFill>
                          <a:effectLst/>
                          <a:latin typeface="Papyrus" panose="03070502060502030205" pitchFamily="66" charset="0"/>
                        </a:rPr>
                        <a:t>Class</a:t>
                      </a:r>
                      <a:endParaRPr lang="en-US" sz="1850" b="1" dirty="0">
                        <a:solidFill>
                          <a:schemeClr val="accent5"/>
                        </a:solidFill>
                        <a:effectLst/>
                        <a:latin typeface="Papyrus" panose="03070502060502030205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1.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Children’s Day Skit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-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2.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Musical Item By Teachers- Children’s Day 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 -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Intra</a:t>
                      </a:r>
                      <a:r>
                        <a:rPr lang="en-US" sz="1850" b="0" baseline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 Class One Act </a:t>
                      </a: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Play Competition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VIII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4.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Art And Science Exhibition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VI- XII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5.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Spell Bee (Hindi)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</a:rPr>
                        <a:t>VII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 Bee (English)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Extempore (English)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Extempore (Hindi)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0" dirty="0" smtClean="0">
                          <a:solidFill>
                            <a:schemeClr val="accent5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50" b="0" dirty="0">
                        <a:solidFill>
                          <a:schemeClr val="accent5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Free Printable Floral 2022 Calendar - World of Prin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47">
            <a:off x="7979301" y="2589998"/>
            <a:ext cx="3856733" cy="40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20106</TotalTime>
  <Words>749</Words>
  <Application>Microsoft Office PowerPoint</Application>
  <PresentationFormat>Widescreen</PresentationFormat>
  <Paragraphs>264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Bodoni MT Black</vt:lpstr>
      <vt:lpstr>Calibri</vt:lpstr>
      <vt:lpstr>Footlight MT Light</vt:lpstr>
      <vt:lpstr>Gabriola</vt:lpstr>
      <vt:lpstr>Monotype Corsiva</vt:lpstr>
      <vt:lpstr>Papyrus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85</cp:revision>
  <dcterms:created xsi:type="dcterms:W3CDTF">2022-02-12T07:55:02Z</dcterms:created>
  <dcterms:modified xsi:type="dcterms:W3CDTF">2022-05-20T06:08:10Z</dcterms:modified>
</cp:coreProperties>
</file>